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1397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32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B9699AE-46CF-4D5B-9E8D-C16B16E8F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560" y="159165"/>
            <a:ext cx="1752600" cy="118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0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074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251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82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319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433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4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309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444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67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208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341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D1C2-CBB9-44B8-8ADC-EB62D3EEDE65}" type="datetimeFigureOut">
              <a:rPr lang="pt-PT" smtClean="0"/>
              <a:t>02-06-2023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90F-1B97-4551-94E7-018297761F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11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4B32D72-FA87-4B9B-81B9-C0ACBE03F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8846" y="1139285"/>
            <a:ext cx="6915134" cy="468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80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Mariano Sousa da Cruz</dc:creator>
  <cp:lastModifiedBy>Rui Mariano Sousa da Cruz</cp:lastModifiedBy>
  <cp:revision>1</cp:revision>
  <dcterms:created xsi:type="dcterms:W3CDTF">2023-06-02T14:59:04Z</dcterms:created>
  <dcterms:modified xsi:type="dcterms:W3CDTF">2023-06-02T15:03:07Z</dcterms:modified>
</cp:coreProperties>
</file>