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6E8FDA-EB1D-445D-89A2-4A1C5A32E5FE}" v="1" dt="2025-04-15T07:37:13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323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Filipe Leal Costa Semião" userId="6bf31afb-7d3c-46ac-9a7d-f4a1db92a04d" providerId="ADAL" clId="{C36E8FDA-EB1D-445D-89A2-4A1C5A32E5FE}"/>
    <pc:docChg chg="custSel modSld">
      <pc:chgData name="Jorge Filipe Leal Costa Semião" userId="6bf31afb-7d3c-46ac-9a7d-f4a1db92a04d" providerId="ADAL" clId="{C36E8FDA-EB1D-445D-89A2-4A1C5A32E5FE}" dt="2025-04-15T07:38:02.135" v="12" actId="478"/>
      <pc:docMkLst>
        <pc:docMk/>
      </pc:docMkLst>
      <pc:sldChg chg="addSp delSp modSp mod">
        <pc:chgData name="Jorge Filipe Leal Costa Semião" userId="6bf31afb-7d3c-46ac-9a7d-f4a1db92a04d" providerId="ADAL" clId="{C36E8FDA-EB1D-445D-89A2-4A1C5A32E5FE}" dt="2025-04-15T07:38:02.135" v="12" actId="478"/>
        <pc:sldMkLst>
          <pc:docMk/>
          <pc:sldMk cId="584880042" sldId="256"/>
        </pc:sldMkLst>
        <pc:picChg chg="add mod modCrop">
          <ac:chgData name="Jorge Filipe Leal Costa Semião" userId="6bf31afb-7d3c-46ac-9a7d-f4a1db92a04d" providerId="ADAL" clId="{C36E8FDA-EB1D-445D-89A2-4A1C5A32E5FE}" dt="2025-04-15T07:37:57.832" v="11" actId="1076"/>
          <ac:picMkLst>
            <pc:docMk/>
            <pc:sldMk cId="584880042" sldId="256"/>
            <ac:picMk id="3" creationId="{F4D1DE94-2902-A471-3AC4-54777695E149}"/>
          </ac:picMkLst>
        </pc:picChg>
        <pc:picChg chg="del mod">
          <ac:chgData name="Jorge Filipe Leal Costa Semião" userId="6bf31afb-7d3c-46ac-9a7d-f4a1db92a04d" providerId="ADAL" clId="{C36E8FDA-EB1D-445D-89A2-4A1C5A32E5FE}" dt="2025-04-15T07:38:02.135" v="12" actId="478"/>
          <ac:picMkLst>
            <pc:docMk/>
            <pc:sldMk cId="584880042" sldId="256"/>
            <ac:picMk id="4" creationId="{A4B32D72-FA87-4B9B-81B9-C0ACBE03FF0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B9699AE-46CF-4D5B-9E8D-C16B16E8F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560" y="159165"/>
            <a:ext cx="1752600" cy="118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0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074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251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82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319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433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43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309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2444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67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208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341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1D1C2-CBB9-44B8-8ADC-EB62D3EEDE65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90F-1B97-4551-94E7-018297761FF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116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tão de visita, Tipo de letra, logótipo&#10;&#10;Os conteúdos gerados por IA poderão estar incorretos.">
            <a:extLst>
              <a:ext uri="{FF2B5EF4-FFF2-40B4-BE49-F238E27FC236}">
                <a16:creationId xmlns:a16="http://schemas.microsoft.com/office/drawing/2014/main" id="{F4D1DE94-2902-A471-3AC4-54777695E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9" t="17150" r="33769" b="35785"/>
          <a:stretch/>
        </p:blipFill>
        <p:spPr>
          <a:xfrm>
            <a:off x="22878980" y="762768"/>
            <a:ext cx="6686975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80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Personalizados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Rui Mariano Sousa da Cruz</dc:creator>
  <cp:lastModifiedBy>Jorge Filipe Leal Costa Semião</cp:lastModifiedBy>
  <cp:revision>1</cp:revision>
  <dcterms:created xsi:type="dcterms:W3CDTF">2023-06-02T14:59:04Z</dcterms:created>
  <dcterms:modified xsi:type="dcterms:W3CDTF">2025-04-15T07:38:02Z</dcterms:modified>
</cp:coreProperties>
</file>