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5325"/>
    <a:srgbClr val="4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EC5099-1847-4E20-B639-5B1F3FBF5531}" v="2" dt="2025-04-15T07:21:38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ge Filipe Leal Costa Semião" userId="6bf31afb-7d3c-46ac-9a7d-f4a1db92a04d" providerId="ADAL" clId="{218944FE-89DE-4DFB-A426-C20A9AF87854}"/>
    <pc:docChg chg="modSld">
      <pc:chgData name="Jorge Filipe Leal Costa Semião" userId="6bf31afb-7d3c-46ac-9a7d-f4a1db92a04d" providerId="ADAL" clId="{218944FE-89DE-4DFB-A426-C20A9AF87854}" dt="2023-06-13T14:35:29.460" v="3" actId="6549"/>
      <pc:docMkLst>
        <pc:docMk/>
      </pc:docMkLst>
      <pc:sldChg chg="modSp mod">
        <pc:chgData name="Jorge Filipe Leal Costa Semião" userId="6bf31afb-7d3c-46ac-9a7d-f4a1db92a04d" providerId="ADAL" clId="{218944FE-89DE-4DFB-A426-C20A9AF87854}" dt="2023-06-13T14:35:24.967" v="2" actId="20577"/>
        <pc:sldMkLst>
          <pc:docMk/>
          <pc:sldMk cId="581492513" sldId="256"/>
        </pc:sldMkLst>
      </pc:sldChg>
      <pc:sldChg chg="modSp mod">
        <pc:chgData name="Jorge Filipe Leal Costa Semião" userId="6bf31afb-7d3c-46ac-9a7d-f4a1db92a04d" providerId="ADAL" clId="{218944FE-89DE-4DFB-A426-C20A9AF87854}" dt="2023-06-13T14:35:29.460" v="3" actId="6549"/>
        <pc:sldMkLst>
          <pc:docMk/>
          <pc:sldMk cId="2293948020" sldId="257"/>
        </pc:sldMkLst>
      </pc:sldChg>
    </pc:docChg>
  </pc:docChgLst>
  <pc:docChgLst>
    <pc:chgData name="Jorge Filipe Leal Costa Semião" userId="6bf31afb-7d3c-46ac-9a7d-f4a1db92a04d" providerId="ADAL" clId="{EF91BAA5-EE3E-4326-8452-D001B8FF82D4}"/>
    <pc:docChg chg="addSld delSld modSld">
      <pc:chgData name="Jorge Filipe Leal Costa Semião" userId="6bf31afb-7d3c-46ac-9a7d-f4a1db92a04d" providerId="ADAL" clId="{EF91BAA5-EE3E-4326-8452-D001B8FF82D4}" dt="2023-06-13T13:48:51.226" v="7" actId="47"/>
      <pc:docMkLst>
        <pc:docMk/>
      </pc:docMkLst>
      <pc:sldChg chg="modSp mod">
        <pc:chgData name="Jorge Filipe Leal Costa Semião" userId="6bf31afb-7d3c-46ac-9a7d-f4a1db92a04d" providerId="ADAL" clId="{EF91BAA5-EE3E-4326-8452-D001B8FF82D4}" dt="2023-06-13T13:47:13.771" v="3"/>
        <pc:sldMkLst>
          <pc:docMk/>
          <pc:sldMk cId="581492513" sldId="256"/>
        </pc:sldMkLst>
      </pc:sldChg>
      <pc:sldChg chg="modSp">
        <pc:chgData name="Jorge Filipe Leal Costa Semião" userId="6bf31afb-7d3c-46ac-9a7d-f4a1db92a04d" providerId="ADAL" clId="{EF91BAA5-EE3E-4326-8452-D001B8FF82D4}" dt="2023-06-13T13:47:20.339" v="4"/>
        <pc:sldMkLst>
          <pc:docMk/>
          <pc:sldMk cId="2293948020" sldId="257"/>
        </pc:sldMkLst>
      </pc:sldChg>
      <pc:sldChg chg="add del">
        <pc:chgData name="Jorge Filipe Leal Costa Semião" userId="6bf31afb-7d3c-46ac-9a7d-f4a1db92a04d" providerId="ADAL" clId="{EF91BAA5-EE3E-4326-8452-D001B8FF82D4}" dt="2023-06-13T13:48:51.226" v="7" actId="47"/>
        <pc:sldMkLst>
          <pc:docMk/>
          <pc:sldMk cId="1018234565" sldId="258"/>
        </pc:sldMkLst>
      </pc:sldChg>
      <pc:sldChg chg="add del">
        <pc:chgData name="Jorge Filipe Leal Costa Semião" userId="6bf31afb-7d3c-46ac-9a7d-f4a1db92a04d" providerId="ADAL" clId="{EF91BAA5-EE3E-4326-8452-D001B8FF82D4}" dt="2023-06-13T13:47:24.258" v="5" actId="47"/>
        <pc:sldMkLst>
          <pc:docMk/>
          <pc:sldMk cId="2955630648" sldId="258"/>
        </pc:sldMkLst>
      </pc:sldChg>
    </pc:docChg>
  </pc:docChgLst>
  <pc:docChgLst>
    <pc:chgData name="Jorge Filipe Leal Costa Semião" userId="6bf31afb-7d3c-46ac-9a7d-f4a1db92a04d" providerId="ADAL" clId="{83EC5099-1847-4E20-B639-5B1F3FBF5531}"/>
    <pc:docChg chg="undo custSel modSld">
      <pc:chgData name="Jorge Filipe Leal Costa Semião" userId="6bf31afb-7d3c-46ac-9a7d-f4a1db92a04d" providerId="ADAL" clId="{83EC5099-1847-4E20-B639-5B1F3FBF5531}" dt="2025-04-15T07:24:17.578" v="30" actId="208"/>
      <pc:docMkLst>
        <pc:docMk/>
      </pc:docMkLst>
      <pc:sldChg chg="addSp delSp modSp mod">
        <pc:chgData name="Jorge Filipe Leal Costa Semião" userId="6bf31afb-7d3c-46ac-9a7d-f4a1db92a04d" providerId="ADAL" clId="{83EC5099-1847-4E20-B639-5B1F3FBF5531}" dt="2025-04-15T07:24:17.578" v="30" actId="208"/>
        <pc:sldMkLst>
          <pc:docMk/>
          <pc:sldMk cId="581492513" sldId="256"/>
        </pc:sldMkLst>
        <pc:spChg chg="mod">
          <ac:chgData name="Jorge Filipe Leal Costa Semião" userId="6bf31afb-7d3c-46ac-9a7d-f4a1db92a04d" providerId="ADAL" clId="{83EC5099-1847-4E20-B639-5B1F3FBF5531}" dt="2025-04-15T07:24:17.578" v="30" actId="208"/>
          <ac:spMkLst>
            <pc:docMk/>
            <pc:sldMk cId="581492513" sldId="256"/>
            <ac:spMk id="4" creationId="{61479D47-0C0B-4F2C-98C2-0A72CE382AF8}"/>
          </ac:spMkLst>
        </pc:spChg>
        <pc:spChg chg="mod">
          <ac:chgData name="Jorge Filipe Leal Costa Semião" userId="6bf31afb-7d3c-46ac-9a7d-f4a1db92a04d" providerId="ADAL" clId="{83EC5099-1847-4E20-B639-5B1F3FBF5531}" dt="2025-04-15T07:23:07.066" v="28" actId="1076"/>
          <ac:spMkLst>
            <pc:docMk/>
            <pc:sldMk cId="581492513" sldId="256"/>
            <ac:spMk id="5" creationId="{5D6E7B1F-2AD7-02B2-0C57-ED8E08717DE7}"/>
          </ac:spMkLst>
        </pc:spChg>
        <pc:picChg chg="del mod">
          <ac:chgData name="Jorge Filipe Leal Costa Semião" userId="6bf31afb-7d3c-46ac-9a7d-f4a1db92a04d" providerId="ADAL" clId="{83EC5099-1847-4E20-B639-5B1F3FBF5531}" dt="2025-04-15T07:21:28.344" v="10" actId="478"/>
          <ac:picMkLst>
            <pc:docMk/>
            <pc:sldMk cId="581492513" sldId="256"/>
            <ac:picMk id="2" creationId="{0A9B455C-51B5-4996-8234-24F7D0B8923E}"/>
          </ac:picMkLst>
        </pc:picChg>
        <pc:picChg chg="add mod modCrop">
          <ac:chgData name="Jorge Filipe Leal Costa Semião" userId="6bf31afb-7d3c-46ac-9a7d-f4a1db92a04d" providerId="ADAL" clId="{83EC5099-1847-4E20-B639-5B1F3FBF5531}" dt="2025-04-15T07:21:17.731" v="8" actId="1076"/>
          <ac:picMkLst>
            <pc:docMk/>
            <pc:sldMk cId="581492513" sldId="256"/>
            <ac:picMk id="7" creationId="{EB89C5B1-1A0F-EE7F-8DA8-A055637E7F2A}"/>
          </ac:picMkLst>
        </pc:picChg>
      </pc:sldChg>
      <pc:sldChg chg="addSp delSp modSp mod">
        <pc:chgData name="Jorge Filipe Leal Costa Semião" userId="6bf31afb-7d3c-46ac-9a7d-f4a1db92a04d" providerId="ADAL" clId="{83EC5099-1847-4E20-B639-5B1F3FBF5531}" dt="2025-04-15T07:22:59.511" v="27" actId="1076"/>
        <pc:sldMkLst>
          <pc:docMk/>
          <pc:sldMk cId="2293948020" sldId="257"/>
        </pc:sldMkLst>
        <pc:spChg chg="mod">
          <ac:chgData name="Jorge Filipe Leal Costa Semião" userId="6bf31afb-7d3c-46ac-9a7d-f4a1db92a04d" providerId="ADAL" clId="{83EC5099-1847-4E20-B639-5B1F3FBF5531}" dt="2025-04-15T07:22:59.511" v="27" actId="1076"/>
          <ac:spMkLst>
            <pc:docMk/>
            <pc:sldMk cId="2293948020" sldId="257"/>
            <ac:spMk id="5" creationId="{8DAD5C65-AAFD-D996-9995-512231510ABD}"/>
          </ac:spMkLst>
        </pc:spChg>
        <pc:picChg chg="del mod">
          <ac:chgData name="Jorge Filipe Leal Costa Semião" userId="6bf31afb-7d3c-46ac-9a7d-f4a1db92a04d" providerId="ADAL" clId="{83EC5099-1847-4E20-B639-5B1F3FBF5531}" dt="2025-04-15T07:22:41.844" v="26" actId="478"/>
          <ac:picMkLst>
            <pc:docMk/>
            <pc:sldMk cId="2293948020" sldId="257"/>
            <ac:picMk id="2" creationId="{EC730074-18D2-4EDF-A86B-6140035B7DBB}"/>
          </ac:picMkLst>
        </pc:picChg>
        <pc:picChg chg="add mod ord">
          <ac:chgData name="Jorge Filipe Leal Costa Semião" userId="6bf31afb-7d3c-46ac-9a7d-f4a1db92a04d" providerId="ADAL" clId="{83EC5099-1847-4E20-B639-5B1F3FBF5531}" dt="2025-04-15T07:22:38.760" v="25" actId="1076"/>
          <ac:picMkLst>
            <pc:docMk/>
            <pc:sldMk cId="2293948020" sldId="257"/>
            <ac:picMk id="6" creationId="{F0BADB0C-D707-D5B9-3D58-10C573BAD48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4D780-76E7-4BA9-8189-58EF1F3DDCFB}" type="datetimeFigureOut">
              <a:rPr lang="pt-PT" smtClean="0"/>
              <a:t>15/04/2025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195EE-9066-437C-ADD8-FB8E73BD38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3695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5">
            <a:extLst>
              <a:ext uri="{FF2B5EF4-FFF2-40B4-BE49-F238E27FC236}">
                <a16:creationId xmlns:a16="http://schemas.microsoft.com/office/drawing/2014/main" id="{41714E44-E1AF-8D4A-0153-35FBD1531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8854" y="269587"/>
            <a:ext cx="10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0165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C8750-9360-4867-9E3E-4D2B20ABF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5673226-E589-4FD3-9C56-7E32381CB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37BDF0B-F406-4970-B75E-4985A711AE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46EF2B5-8F72-4DB9-A14B-BB3F87FA5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858AB6A-A314-49AA-86EF-A5DF04677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8215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9177BFE-5DC8-488B-A4C5-B32F1585ED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137D147-CEC6-49AE-B4BF-4AC463F23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024F9BB-AF8D-447D-8650-07ECBCFFE2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CCB8C44-B3AE-432B-B000-2C0ACF8A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EA1E508-D9E4-4932-965E-B4DCDF549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4120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6C0A0DC-AD5E-4C8E-A0FE-610EB1A40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94E156A-809F-45BA-8CCF-9628A62E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6297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8EA1ED-00DD-42E4-8627-DFACAACD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7A16ECE-7747-4535-8F44-A3883B1F8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468BE90-BD7B-4FF9-8247-3414DBA536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BBC2B3B-C6B5-4313-9704-B5DE436A0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C16BC0B-EF42-4364-BD62-A49B16DEB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152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4EE40-1E03-42EB-86B0-F7F2D882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24B383F-5AAE-468A-BCD0-B4B492715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CFF51AC-ABC8-4DFE-B78E-3CCD80709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7F3582C-961D-402C-8DA2-5C9316B206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D62BE64-ADC2-46C6-8C9D-CDEA58DF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D62BA12-A28C-4529-BB0C-529160CF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187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2BF41-5A18-4961-B62B-EBDF6A0E5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FC0F6FF-3CC4-40F3-9E15-46BCBA9CD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F070316-2D0D-4222-8484-52E4611EC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DCBC985F-B70E-4EB4-A999-66FE19B2D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8E9C74F5-B7C8-470C-B405-3C5767FED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5846DE6-4683-4255-8FA4-81993C8F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D682CC7-EACE-4555-8EC6-CBB148CE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1018453-EF32-4F34-959A-A9321A28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8256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146120-73C9-4D7B-A1EF-67BFD1D2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4B237A5E-C978-460F-A61F-0BD6CF4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1782903E-F9A8-4CC4-B389-EF72D592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33BBC18C-FAE8-46EC-AB39-FA9A8F461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5306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D465E07-729A-4108-AF67-E09E3015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B61FE1A0-8233-42FA-BA6F-1648C482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B629327-ED82-4DC0-9C77-22F6D44A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76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276D4-121E-4C82-B3A8-6DC16F24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325EB38-E62E-4C58-9BCA-1A735A154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53101B4-4F07-4B65-BF3D-7711BCC43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743473C-68D3-4332-9421-27A0D4D10B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5FA7AA8-7CED-487B-BA9D-E7C2A8EB7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FAC100A-C2B4-48F1-97FA-01367EFA0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221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554A8-308F-4D12-9CF8-FB2B856B0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3891D9A-6084-459D-95D3-D8E208DB97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8843486-AD1A-40B5-9C20-10D303EAE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C53B396-CE5A-4339-A1FE-911FDA159A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EC41827-BE73-4FBC-A9D0-9C2E4D5C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DA14749-7EE1-4B5A-A412-4F52CFA8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364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930E3C3-450A-441A-9A86-A3A2F67F4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8854" y="269587"/>
            <a:ext cx="10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7FB4F-DE73-4D1F-8130-2AA7418AEDF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269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49C08C1-4701-4E73-B715-C46EE6FE7FEC}"/>
              </a:ext>
            </a:extLst>
          </p:cNvPr>
          <p:cNvSpPr txBox="1"/>
          <p:nvPr/>
        </p:nvSpPr>
        <p:spPr>
          <a:xfrm>
            <a:off x="2579624" y="2799031"/>
            <a:ext cx="738731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dirty="0" err="1"/>
              <a:t>Title</a:t>
            </a:r>
            <a:r>
              <a:rPr lang="pt-PT" sz="4400" dirty="0"/>
              <a:t>,</a:t>
            </a:r>
          </a:p>
          <a:p>
            <a:pPr algn="ctr"/>
            <a:r>
              <a:rPr lang="pt-PT" sz="3200" dirty="0" err="1"/>
              <a:t>Authors</a:t>
            </a:r>
            <a:r>
              <a:rPr lang="pt-PT" sz="3200" dirty="0"/>
              <a:t>, </a:t>
            </a:r>
            <a:r>
              <a:rPr lang="pt-PT" sz="3200" dirty="0" err="1"/>
              <a:t>and</a:t>
            </a:r>
            <a:r>
              <a:rPr lang="pt-PT" sz="3200" dirty="0"/>
              <a:t> </a:t>
            </a:r>
            <a:r>
              <a:rPr lang="pt-PT" sz="3200" dirty="0" err="1"/>
              <a:t>affiliation</a:t>
            </a:r>
            <a:endParaRPr lang="pt-PT" sz="32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1479D47-0C0B-4F2C-98C2-0A72CE382AF8}"/>
              </a:ext>
            </a:extLst>
          </p:cNvPr>
          <p:cNvSpPr/>
          <p:nvPr/>
        </p:nvSpPr>
        <p:spPr>
          <a:xfrm>
            <a:off x="18472" y="0"/>
            <a:ext cx="12145820" cy="6858000"/>
          </a:xfrm>
          <a:prstGeom prst="rect">
            <a:avLst/>
          </a:prstGeom>
          <a:noFill/>
          <a:ln w="76200">
            <a:solidFill>
              <a:srgbClr val="2853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D6E7B1F-2AD7-02B2-0C57-ED8E08717DE7}"/>
              </a:ext>
            </a:extLst>
          </p:cNvPr>
          <p:cNvSpPr txBox="1"/>
          <p:nvPr/>
        </p:nvSpPr>
        <p:spPr>
          <a:xfrm>
            <a:off x="11464095" y="6260841"/>
            <a:ext cx="634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71B0B79-DA42-47F0-B775-773857008AC8}" type="slidenum">
              <a:rPr lang="pt-PT" smtClean="0"/>
              <a:t>1</a:t>
            </a:fld>
            <a:r>
              <a:rPr lang="pt-PT" dirty="0"/>
              <a:t>/6</a:t>
            </a:r>
          </a:p>
        </p:txBody>
      </p:sp>
      <p:pic>
        <p:nvPicPr>
          <p:cNvPr id="7" name="Imagem 6" descr="Uma imagem com texto, cartão de visita, Tipo de letra, logótipo&#10;&#10;Os conteúdos gerados por IA poderão estar incorretos.">
            <a:extLst>
              <a:ext uri="{FF2B5EF4-FFF2-40B4-BE49-F238E27FC236}">
                <a16:creationId xmlns:a16="http://schemas.microsoft.com/office/drawing/2014/main" id="{EB89C5B1-1A0F-EE7F-8DA8-A055637E7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3" t="17665" r="34264" b="36073"/>
          <a:stretch/>
        </p:blipFill>
        <p:spPr>
          <a:xfrm>
            <a:off x="9252828" y="227827"/>
            <a:ext cx="2709017" cy="14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tão de visita, Tipo de letra, logótipo&#10;&#10;Os conteúdos gerados por IA poderão estar incorretos.">
            <a:extLst>
              <a:ext uri="{FF2B5EF4-FFF2-40B4-BE49-F238E27FC236}">
                <a16:creationId xmlns:a16="http://schemas.microsoft.com/office/drawing/2014/main" id="{F0BADB0C-D707-D5B9-3D58-10C573BAD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23" t="17665" r="34264" b="36073"/>
          <a:stretch/>
        </p:blipFill>
        <p:spPr>
          <a:xfrm>
            <a:off x="9398434" y="5553061"/>
            <a:ext cx="2069361" cy="1077112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BBC452A-00DA-026C-8EBC-E3A93AA14F87}"/>
              </a:ext>
            </a:extLst>
          </p:cNvPr>
          <p:cNvSpPr txBox="1"/>
          <p:nvPr/>
        </p:nvSpPr>
        <p:spPr>
          <a:xfrm>
            <a:off x="391886" y="186612"/>
            <a:ext cx="1143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dirty="0"/>
              <a:t>TITLE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0F6302B-2788-AC80-44A2-0E34A3F01E7F}"/>
              </a:ext>
            </a:extLst>
          </p:cNvPr>
          <p:cNvSpPr txBox="1"/>
          <p:nvPr/>
        </p:nvSpPr>
        <p:spPr>
          <a:xfrm>
            <a:off x="233265" y="6189306"/>
            <a:ext cx="901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/>
              <a:t>Authors</a:t>
            </a:r>
            <a:endParaRPr lang="pt-PT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DAD5C65-AAFD-D996-9995-512231510ABD}"/>
              </a:ext>
            </a:extLst>
          </p:cNvPr>
          <p:cNvSpPr txBox="1"/>
          <p:nvPr/>
        </p:nvSpPr>
        <p:spPr>
          <a:xfrm>
            <a:off x="11470847" y="6260841"/>
            <a:ext cx="634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3BF28BC-13E9-4642-ADB6-D9206AABC123}" type="slidenum">
              <a:rPr lang="pt-PT" smtClean="0"/>
              <a:t>2</a:t>
            </a:fld>
            <a:r>
              <a:rPr lang="pt-PT" dirty="0"/>
              <a:t>/6</a:t>
            </a:r>
          </a:p>
        </p:txBody>
      </p:sp>
    </p:spTree>
    <p:extLst>
      <p:ext uri="{BB962C8B-B14F-4D97-AF65-F5344CB8AC3E}">
        <p14:creationId xmlns:p14="http://schemas.microsoft.com/office/powerpoint/2010/main" val="2293948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</Words>
  <Application>Microsoft Office PowerPoint</Application>
  <PresentationFormat>Ecrã Panorâmico</PresentationFormat>
  <Paragraphs>6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Rui Mariano Sousa da Cruz</dc:creator>
  <cp:lastModifiedBy>Jorge Filipe Leal Costa Semião</cp:lastModifiedBy>
  <cp:revision>3</cp:revision>
  <dcterms:created xsi:type="dcterms:W3CDTF">2023-06-02T14:56:36Z</dcterms:created>
  <dcterms:modified xsi:type="dcterms:W3CDTF">2025-04-15T07:24:18Z</dcterms:modified>
</cp:coreProperties>
</file>